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68" r:id="rId2"/>
    <p:sldId id="269" r:id="rId3"/>
    <p:sldId id="270" r:id="rId4"/>
    <p:sldId id="271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73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С Солнышко" initials="ДС" lastIdx="1" clrIdx="0">
    <p:extLst>
      <p:ext uri="{19B8F6BF-5375-455C-9EA6-DF929625EA0E}">
        <p15:presenceInfo xmlns:p15="http://schemas.microsoft.com/office/powerpoint/2012/main" userId="ДС Солнышк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11T13:37:17.941" idx="1">
    <p:pos x="7337" y="868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8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2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98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3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2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9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84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3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85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7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51498BF-7A55-4AC9-8737-0981797F54A9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4BD7B76-1610-40DB-AC3A-C1AC910F8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87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EE30A-41CB-4695-9D9C-3C55B8F9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</a:t>
            </a:r>
            <a:b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семинара – практикума в средней группе</a:t>
            </a:r>
            <a:b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399E15-663D-4519-8203-2B90B7162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buClr>
                <a:srgbClr val="A5B592"/>
              </a:buClr>
            </a:pPr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: « Здоровье наших детей в наших руках»</a:t>
            </a:r>
            <a:endParaRPr lang="ru-RU" sz="4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82DB3C-9F3F-4116-B99A-CD1EA11DC4D8}"/>
              </a:ext>
            </a:extLst>
          </p:cNvPr>
          <p:cNvSpPr/>
          <p:nvPr/>
        </p:nvSpPr>
        <p:spPr>
          <a:xfrm>
            <a:off x="562708" y="282583"/>
            <a:ext cx="10808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b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г. Николаевска» Николаевского муниципального района Волгоградской области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0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F32B0-6A71-4634-9857-BAEB3CC9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126609"/>
            <a:ext cx="11381998" cy="1550059"/>
          </a:xfrm>
        </p:spPr>
        <p:txBody>
          <a:bodyPr/>
          <a:lstStyle/>
          <a:p>
            <a:pPr algn="ctr"/>
            <a:r>
              <a:rPr lang="ru-RU" sz="4400" dirty="0"/>
              <a:t>5 лепесток здоровья</a:t>
            </a:r>
            <a:br>
              <a:rPr lang="ru-RU" sz="4400" dirty="0"/>
            </a:br>
            <a:r>
              <a:rPr lang="ru-RU" sz="4400" dirty="0"/>
              <a:t>« Прогулки на свежем воздухе и игры»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8FA5AA-928E-4F6D-B46A-E22850B67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5" y="2154970"/>
            <a:ext cx="7554350" cy="461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457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F32B0-6A71-4634-9857-BAEB3CC9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630068"/>
            <a:ext cx="10571998" cy="970450"/>
          </a:xfrm>
        </p:spPr>
        <p:txBody>
          <a:bodyPr/>
          <a:lstStyle/>
          <a:p>
            <a:pPr algn="ctr"/>
            <a:r>
              <a:rPr lang="ru-RU" sz="4800" dirty="0"/>
              <a:t>6 лепесток здоровья </a:t>
            </a:r>
            <a:br>
              <a:rPr lang="ru-RU" sz="4800" dirty="0"/>
            </a:br>
            <a:r>
              <a:rPr lang="ru-RU" sz="4800" dirty="0"/>
              <a:t> «Эмоциональное здоровье»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9E25325-70D0-42DF-ACC2-B9C1BAD9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32" y="2138290"/>
            <a:ext cx="6288259" cy="453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272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2EB22-E2C5-49FC-B995-14F074856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361" y="168987"/>
            <a:ext cx="10572000" cy="1941167"/>
          </a:xfrm>
        </p:spPr>
        <p:txBody>
          <a:bodyPr/>
          <a:lstStyle/>
          <a:p>
            <a:pPr algn="ctr"/>
            <a:r>
              <a:rPr lang="ru-RU" dirty="0"/>
              <a:t>7 лепесток здоровья </a:t>
            </a:r>
            <a:br>
              <a:rPr lang="ru-RU" dirty="0"/>
            </a:br>
            <a:r>
              <a:rPr lang="ru-RU" dirty="0"/>
              <a:t> «Режим дня»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1A9EC9-F70D-420A-B47C-47755288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82" y="2222695"/>
            <a:ext cx="6865033" cy="446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1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E6E590-93D9-4618-A75D-C593E341E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" y="259552"/>
            <a:ext cx="11296357" cy="639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92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F32B0-6A71-4634-9857-BAEB3CC9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344" y="1319543"/>
            <a:ext cx="10561418" cy="14688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детского сада – совместно с семьей помочь ребенку вырасти крепким и здоровым, дать ребенку понять, что здоровье – главная ценность жизни человека.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7163C1-3596-49B1-BC73-CB148BA1E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40089"/>
            <a:ext cx="6428935" cy="428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94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26154-ED76-422C-932F-D523278F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56" y="225083"/>
            <a:ext cx="11344487" cy="4051495"/>
          </a:xfrm>
        </p:spPr>
        <p:txBody>
          <a:bodyPr/>
          <a:lstStyle/>
          <a:p>
            <a:pPr algn="ctr"/>
            <a: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«Родители являются первыми педагогами. </a:t>
            </a:r>
            <a:br>
              <a:rPr lang="ru-RU" sz="4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Они обязаны заложить основы физического, нравственного и интеллектуального развития личности ребенка в</a:t>
            </a:r>
            <a:b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младенческом возрасте» </a:t>
            </a:r>
            <a:b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(п. 1 ст. 18 Закона РФ «Об образовании»)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21C55CB3-E8C2-47C5-ABEF-A6DEEDEE9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2925"/>
            <a:ext cx="4529797" cy="237172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432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98B0D-2998-4D7F-AD63-1CDF86303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37" y="844062"/>
            <a:ext cx="10561418" cy="3896751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Охрана и укрепление здоровья детей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Формирование жизненно необходимых двигательных умений и навыков ребёнка в соответствии с его индивидуальными особенностями, развитие физических качеств;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Создание условий для реализации потребности детей в двигательной активности;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Воспитание потребности в здоровом образе жизни; 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Обеспечение физического и психического благополучия.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B7E6D-95BC-4C6C-B6D6-23C6D1DE9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517" y="146493"/>
            <a:ext cx="11605846" cy="1007058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Основными задачами детского сада по физическому  воспитанию дошкольников являются: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FD024E-DCCA-4EC0-8340-B817C4371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85" y="3282507"/>
            <a:ext cx="305737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73C2C7-A9A5-454E-AD01-1F1AD94AF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49" y="4397371"/>
            <a:ext cx="3216812" cy="241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23F2E0-606E-4666-BC12-7B889AFA2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0" y="4572610"/>
            <a:ext cx="3076135" cy="230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911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7F0A60C-9655-41C5-96C4-B69930FC8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16" y="105509"/>
            <a:ext cx="10561418" cy="5451230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Успешное решение поставленных задач возможно лишь при условии комплексного использования всех средств физического воспитания: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рациональный режим, 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питание, 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закаливание 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(в повседневной жизни; специальные меры закаливания) 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движение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(утренняя гимнастика, развивающие упражнения,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спортивные игры, физкультурные занятия). </a:t>
            </a:r>
            <a:b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1A331B-0F16-4C2B-B4B5-7465956AE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791" y="3671668"/>
            <a:ext cx="4739593" cy="3186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65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F8552-35B0-4CC4-8F45-8F1A9FDE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-464234"/>
            <a:ext cx="11887200" cy="572555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тобы обеспечить воспитание здорового ребёнка, работа в нашем детском саду строится по нескольким направлениям:</a:t>
            </a:r>
            <a:br>
              <a:rPr lang="ru-RU" sz="3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Создание условий для физического развития и снижения заболеваемости детей </a:t>
            </a:r>
            <a:br>
              <a:rPr lang="ru-R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Повышение педагогического мастерства и деловой квалификации воспитателей детского сада </a:t>
            </a:r>
            <a:br>
              <a:rPr lang="ru-R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Комплексное решение физкультурно-оздоровительных задач в контакте с медицинскими работниками </a:t>
            </a:r>
            <a:br>
              <a:rPr lang="ru-R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Воспитание здорового ребёнка совместными усилиями детского сада и семьи.</a:t>
            </a:r>
            <a:r>
              <a:rPr lang="ru-RU" sz="2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9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A9805A-AE92-4D9E-B671-35C604770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05" y="4766089"/>
            <a:ext cx="3032801" cy="1995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E27C4C-4EFA-4E12-ACA3-A31364947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24" y="4669812"/>
            <a:ext cx="2886471" cy="204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651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F32B0-6A71-4634-9857-BAEB3CC9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841084"/>
            <a:ext cx="10571998" cy="970450"/>
          </a:xfrm>
        </p:spPr>
        <p:txBody>
          <a:bodyPr/>
          <a:lstStyle/>
          <a:p>
            <a:pPr algn="ctr"/>
            <a:r>
              <a:rPr lang="ru-RU" sz="6000" dirty="0"/>
              <a:t>1 лепесток здоровья «Зарядка»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62602A-5C20-4265-B14F-D8925B2B3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7" y="2011680"/>
            <a:ext cx="8904849" cy="4614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068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F32B0-6A71-4634-9857-BAEB3CC9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36894"/>
            <a:ext cx="10571998" cy="970450"/>
          </a:xfrm>
        </p:spPr>
        <p:txBody>
          <a:bodyPr/>
          <a:lstStyle/>
          <a:p>
            <a:pPr algn="ctr"/>
            <a:r>
              <a:rPr lang="ru-RU" sz="4800" dirty="0"/>
              <a:t>2 лепесток здоровья</a:t>
            </a:r>
            <a:br>
              <a:rPr lang="ru-RU" sz="4800" dirty="0"/>
            </a:br>
            <a:r>
              <a:rPr lang="ru-RU" sz="4800" dirty="0"/>
              <a:t> «Тренируем стопу»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A5762A-7216-4345-B21F-9907190DE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9" y="2060599"/>
            <a:ext cx="9748911" cy="453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129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F32B0-6A71-4634-9857-BAEB3CC9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36894"/>
            <a:ext cx="10571998" cy="970450"/>
          </a:xfrm>
        </p:spPr>
        <p:txBody>
          <a:bodyPr/>
          <a:lstStyle/>
          <a:p>
            <a:pPr algn="ctr"/>
            <a:r>
              <a:rPr lang="ru-RU" sz="4800" dirty="0"/>
              <a:t>3 лепесток здоровья</a:t>
            </a:r>
            <a:br>
              <a:rPr lang="ru-RU" sz="4800" dirty="0"/>
            </a:br>
            <a:r>
              <a:rPr lang="ru-RU" sz="4800" dirty="0"/>
              <a:t> «Динамические паузы»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D62057B-36A6-4571-BEA5-E6DEF18AD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1" y="2053883"/>
            <a:ext cx="7315200" cy="467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147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F32B0-6A71-4634-9857-BAEB3CC9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03"/>
            <a:ext cx="10515600" cy="1708226"/>
          </a:xfrm>
        </p:spPr>
        <p:txBody>
          <a:bodyPr/>
          <a:lstStyle/>
          <a:p>
            <a:pPr algn="ctr"/>
            <a:r>
              <a:rPr lang="ru-RU" sz="4800" dirty="0"/>
              <a:t>4 лепесток здоровья</a:t>
            </a:r>
            <a:br>
              <a:rPr lang="ru-RU" sz="4800" dirty="0"/>
            </a:br>
            <a:r>
              <a:rPr lang="ru-RU" sz="4800" dirty="0"/>
              <a:t> «Здоровое питание»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4E9AD8-5D87-446C-95A1-CECAC67DB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2" y="2039815"/>
            <a:ext cx="8229600" cy="471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7618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433</TotalTime>
  <Words>371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Gothic</vt:lpstr>
      <vt:lpstr>Times New Roman</vt:lpstr>
      <vt:lpstr>Wingdings 2</vt:lpstr>
      <vt:lpstr>Цитаты</vt:lpstr>
      <vt:lpstr>Родительское собрание  в форме семинара – практикума в средней группе </vt:lpstr>
      <vt:lpstr>«Родители являются первыми педагогами.  Они обязаны заложить основы физического, нравственного и интеллектуального развития личности ребенка в младенческом возрасте»  (п. 1 ст. 18 Закона РФ «Об образовании»)</vt:lpstr>
      <vt:lpstr>- Охрана и укрепление здоровья детей   - Формирование жизненно необходимых двигательных умений и навыков ребёнка в соответствии с его индивидуальными особенностями, развитие физических качеств;   - Создание условий для реализации потребности детей в двигательной активности;   - Воспитание потребности в здоровом образе жизни;   - Обеспечение физического и психического благополучия. </vt:lpstr>
      <vt:lpstr>Успешное решение поставленных задач возможно лишь при условии комплексного использования всех средств физического воспитания:   - рациональный режим,  - питание,   - закаливание  (в повседневной жизни; специальные меры закаливания)    - движение  (утренняя гимнастика, развивающие упражнения,  спортивные игры, физкультурные занятия).  </vt:lpstr>
      <vt:lpstr>Чтобы обеспечить воспитание здорового ребёнка, работа в нашем детском саду строится по нескольким направлениям:   - Создание условий для физического развития и снижения заболеваемости детей   - Повышение педагогического мастерства и деловой квалификации воспитателей детского сада   - Комплексное решение физкультурно-оздоровительных задач в контакте с медицинскими работниками   - Воспитание здорового ребёнка совместными усилиями детского сада и семьи.  </vt:lpstr>
      <vt:lpstr>1 лепесток здоровья «Зарядка»</vt:lpstr>
      <vt:lpstr>2 лепесток здоровья  «Тренируем стопу»</vt:lpstr>
      <vt:lpstr>3 лепесток здоровья  «Динамические паузы»</vt:lpstr>
      <vt:lpstr>4 лепесток здоровья  «Здоровое питание» </vt:lpstr>
      <vt:lpstr>5 лепесток здоровья « Прогулки на свежем воздухе и игры»</vt:lpstr>
      <vt:lpstr>6 лепесток здоровья   «Эмоциональное здоровье»</vt:lpstr>
      <vt:lpstr>7 лепесток здоровья   «Режим дня»</vt:lpstr>
      <vt:lpstr>Презентация PowerPoint</vt:lpstr>
      <vt:lpstr>Главная цель детского сада – совместно с семьей помочь ребенку вырасти крепким и здоровым, дать ребенку понять, что здоровье – главная ценность жизни человека.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г. Николаевска» Николаевского муниципального района Волгоградской области</dc:title>
  <dc:creator>Мария Шаповалова</dc:creator>
  <cp:lastModifiedBy>ДС Солнышко</cp:lastModifiedBy>
  <cp:revision>24</cp:revision>
  <dcterms:created xsi:type="dcterms:W3CDTF">2025-12-08T20:29:56Z</dcterms:created>
  <dcterms:modified xsi:type="dcterms:W3CDTF">2025-12-11T11:33:34Z</dcterms:modified>
</cp:coreProperties>
</file>